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9" r:id="rId5"/>
    <p:sldId id="306" r:id="rId6"/>
    <p:sldId id="311" r:id="rId7"/>
    <p:sldId id="304" r:id="rId8"/>
    <p:sldId id="296" r:id="rId9"/>
    <p:sldId id="268" r:id="rId1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2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17/06/2023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17/06/2023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13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035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762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94" y="1469579"/>
            <a:ext cx="4879779" cy="2611754"/>
          </a:xfrm>
        </p:spPr>
        <p:txBody>
          <a:bodyPr rtlCol="0">
            <a:normAutofit/>
          </a:bodyPr>
          <a:lstStyle/>
          <a:p>
            <a:pPr rtl="0"/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Faculdade de Ciências e Tecnologia</a:t>
            </a:r>
            <a:b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Licenciatura em Informática</a:t>
            </a:r>
            <a:b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Distribuídos</a:t>
            </a:r>
            <a:endParaRPr lang="pt-PT" sz="2800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4925" y="4288602"/>
            <a:ext cx="3937416" cy="572798"/>
          </a:xfrm>
        </p:spPr>
        <p:txBody>
          <a:bodyPr rtlCol="0"/>
          <a:lstStyle/>
          <a:p>
            <a:pPr rtl="0"/>
            <a:r>
              <a:rPr lang="pt-PT" b="1" dirty="0" err="1"/>
              <a:t>Asteroid</a:t>
            </a:r>
            <a:r>
              <a:rPr lang="pt-PT" b="1" dirty="0"/>
              <a:t> </a:t>
            </a:r>
            <a:r>
              <a:rPr lang="pt-PT" b="1" dirty="0" err="1"/>
              <a:t>Catcher</a:t>
            </a:r>
            <a:endParaRPr lang="pt-PT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3E30F9-1569-7E05-10C2-D8F34067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54" y="962025"/>
            <a:ext cx="42830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B6F4F7-B6C6-CE48-3A36-0EBE7C39C0A8}"/>
              </a:ext>
            </a:extLst>
          </p:cNvPr>
          <p:cNvSpPr txBox="1"/>
          <p:nvPr/>
        </p:nvSpPr>
        <p:spPr>
          <a:xfrm>
            <a:off x="7524925" y="5068669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Pedro Sousa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Tiago Andrade</a:t>
            </a:r>
            <a:endParaRPr lang="pt-PT" dirty="0"/>
          </a:p>
        </p:txBody>
      </p:sp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CE0EF0C-F24B-B181-28B3-2815E3DC27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AB29BB-CB80-2F49-304D-3895157EC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143001"/>
            <a:ext cx="5029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73" y="879212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Player</a:t>
            </a:r>
            <a:endParaRPr lang="pt-PT" dirty="0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15521CEA-B519-6AA3-ECF1-2556DAA47D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052" name="Picture 4" descr="Never had 4 player local multiplayer before. Ooh the pretty colors! :  r/gaming">
            <a:extLst>
              <a:ext uri="{FF2B5EF4-FFF2-40B4-BE49-F238E27FC236}">
                <a16:creationId xmlns:a16="http://schemas.microsoft.com/office/drawing/2014/main" id="{945008D4-045A-71D1-B28D-38B9EA6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53" y="777240"/>
            <a:ext cx="5190743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8">
            <a:extLst>
              <a:ext uri="{FF2B5EF4-FFF2-40B4-BE49-F238E27FC236}">
                <a16:creationId xmlns:a16="http://schemas.microsoft.com/office/drawing/2014/main" id="{7B4ABBA2-7B00-BC77-AD5C-AB0582B742E4}"/>
              </a:ext>
            </a:extLst>
          </p:cNvPr>
          <p:cNvSpPr txBox="1">
            <a:spLocks/>
          </p:cNvSpPr>
          <p:nvPr/>
        </p:nvSpPr>
        <p:spPr>
          <a:xfrm>
            <a:off x="1168073" y="1720459"/>
            <a:ext cx="3913435" cy="41690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Update_positions</a:t>
            </a:r>
            <a:r>
              <a:rPr lang="en-US" sz="1800" dirty="0"/>
              <a:t> -&gt; </a:t>
            </a:r>
            <a:r>
              <a:rPr lang="en-US" sz="1800" dirty="0" err="1"/>
              <a:t>verifica</a:t>
            </a:r>
            <a:r>
              <a:rPr lang="en-US" sz="1800" dirty="0"/>
              <a:t> a </a:t>
            </a:r>
            <a:r>
              <a:rPr lang="en-US" sz="1800" dirty="0" err="1"/>
              <a:t>tecla</a:t>
            </a:r>
            <a:r>
              <a:rPr lang="en-US" sz="1800" dirty="0"/>
              <a:t> que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pressionada</a:t>
            </a:r>
            <a:r>
              <a:rPr lang="en-US" sz="1800" dirty="0"/>
              <a:t> de </a:t>
            </a:r>
            <a:r>
              <a:rPr lang="en-US" sz="1800" dirty="0" err="1"/>
              <a:t>acordo</a:t>
            </a:r>
            <a:r>
              <a:rPr lang="en-US" sz="1800" dirty="0"/>
              <a:t> com a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enviada</a:t>
            </a:r>
            <a:r>
              <a:rPr lang="en-US" sz="1800" dirty="0"/>
              <a:t> </a:t>
            </a:r>
            <a:r>
              <a:rPr lang="en-US" sz="1800" dirty="0" err="1"/>
              <a:t>pelo</a:t>
            </a:r>
            <a:r>
              <a:rPr lang="en-US" sz="1800" dirty="0"/>
              <a:t> Stub.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Draw_grid</a:t>
            </a:r>
            <a:r>
              <a:rPr lang="en-US" sz="1800" dirty="0"/>
              <a:t> -&gt; </a:t>
            </a:r>
            <a:r>
              <a:rPr lang="en-US" sz="1800" dirty="0" err="1"/>
              <a:t>Desenhas</a:t>
            </a:r>
            <a:r>
              <a:rPr lang="en-US" sz="1800" dirty="0"/>
              <a:t> as </a:t>
            </a:r>
            <a:r>
              <a:rPr lang="en-US" sz="1800" dirty="0" err="1"/>
              <a:t>linhas</a:t>
            </a:r>
            <a:r>
              <a:rPr lang="en-US" sz="1800" dirty="0"/>
              <a:t> da grid no </a:t>
            </a:r>
            <a:r>
              <a:rPr lang="en-US" sz="1800" dirty="0" err="1"/>
              <a:t>jogo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Redraw_window</a:t>
            </a:r>
            <a:r>
              <a:rPr lang="en-US" sz="1800" dirty="0"/>
              <a:t> -&gt;</a:t>
            </a:r>
            <a:r>
              <a:rPr lang="en-US" sz="1800" dirty="0" err="1"/>
              <a:t>Desenha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restantes</a:t>
            </a:r>
            <a:r>
              <a:rPr lang="en-US" sz="1800" dirty="0"/>
              <a:t> </a:t>
            </a:r>
            <a:r>
              <a:rPr lang="en-US" sz="1800" dirty="0" err="1"/>
              <a:t>elementos</a:t>
            </a:r>
            <a:r>
              <a:rPr lang="en-US" sz="1800" dirty="0"/>
              <a:t> do </a:t>
            </a:r>
            <a:r>
              <a:rPr lang="en-US" sz="1800" dirty="0" err="1"/>
              <a:t>jogo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Run -&gt; </a:t>
            </a:r>
            <a:r>
              <a:rPr lang="en-US" sz="1800" dirty="0" err="1"/>
              <a:t>Inicializa</a:t>
            </a:r>
            <a:r>
              <a:rPr lang="en-US" sz="1800" dirty="0"/>
              <a:t> </a:t>
            </a:r>
            <a:r>
              <a:rPr lang="en-US" sz="1800" dirty="0" err="1"/>
              <a:t>todos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elementos</a:t>
            </a:r>
            <a:r>
              <a:rPr lang="en-US" sz="1800" dirty="0"/>
              <a:t> do </a:t>
            </a:r>
            <a:r>
              <a:rPr lang="en-US" sz="1800" dirty="0" err="1"/>
              <a:t>jogo</a:t>
            </a:r>
            <a:r>
              <a:rPr lang="en-US" sz="1800" dirty="0"/>
              <a:t> e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necessária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player, counter, </a:t>
            </a:r>
            <a:r>
              <a:rPr lang="en-US" sz="1800" dirty="0" err="1"/>
              <a:t>asteroides</a:t>
            </a:r>
            <a:r>
              <a:rPr lang="en-US" sz="1800" dirty="0"/>
              <a:t> e lasers e,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fim</a:t>
            </a:r>
            <a:r>
              <a:rPr lang="en-US" sz="1800" dirty="0"/>
              <a:t>, </a:t>
            </a:r>
            <a:r>
              <a:rPr lang="en-US" sz="1800" dirty="0" err="1"/>
              <a:t>faz</a:t>
            </a:r>
            <a:r>
              <a:rPr lang="en-US" sz="1800" dirty="0"/>
              <a:t> a </a:t>
            </a:r>
            <a:r>
              <a:rPr lang="en-US" sz="1800" dirty="0" err="1"/>
              <a:t>verificação</a:t>
            </a:r>
            <a:r>
              <a:rPr lang="en-US" sz="1800" dirty="0"/>
              <a:t> se o </a:t>
            </a:r>
            <a:r>
              <a:rPr lang="en-US" sz="1800" dirty="0" err="1"/>
              <a:t>jogo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ganho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perdido</a:t>
            </a:r>
            <a:r>
              <a:rPr lang="en-US" sz="1800" dirty="0"/>
              <a:t>.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Comunicação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dirty="0"/>
              <a:t>A comunicação é feita entre o </a:t>
            </a:r>
            <a:r>
              <a:rPr lang="pt-PT" dirty="0" err="1"/>
              <a:t>client_stub</a:t>
            </a:r>
            <a:r>
              <a:rPr lang="pt-PT" dirty="0"/>
              <a:t> e o </a:t>
            </a:r>
            <a:r>
              <a:rPr lang="pt-PT" dirty="0" err="1"/>
              <a:t>server_skeleton</a:t>
            </a:r>
            <a:r>
              <a:rPr lang="pt-PT" dirty="0"/>
              <a:t>, mostrando uma transparência na </a:t>
            </a:r>
            <a:r>
              <a:rPr lang="pt-PT"/>
              <a:t>comunicação cliente-servidor.</a:t>
            </a:r>
            <a:endParaRPr lang="pt-PT" dirty="0"/>
          </a:p>
          <a:p>
            <a:pPr rtl="0"/>
            <a:endParaRPr lang="pt-PT" dirty="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pt-PT" dirty="0"/>
              <a:t>Os pedidos são feitos através de mensagens simples. Os dados são transferidos através da sua serialização e consequente </a:t>
            </a:r>
            <a:r>
              <a:rPr lang="pt-PT" dirty="0" err="1"/>
              <a:t>deserialização</a:t>
            </a:r>
            <a:r>
              <a:rPr lang="pt-PT" dirty="0"/>
              <a:t>.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pt-PT" dirty="0"/>
              <a:t>Quantas menos comunicações forem feitas, menos complexo fica o jogo, sendo preferível passar o máximo de informação de uma vez desde que exista lógica para tal.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3</a:t>
            </a:fld>
            <a:endParaRPr lang="pt-PT"/>
          </a:p>
        </p:txBody>
      </p:sp>
      <p:pic>
        <p:nvPicPr>
          <p:cNvPr id="25" name="Gráfico 24" descr="Destaque das ferramentas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áfico 26" descr="Gráfico de barras com tendê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áfico 28" descr="Destaque de dinheiro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056476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Game </a:t>
            </a:r>
            <a:r>
              <a:rPr lang="pt-PT" dirty="0" err="1"/>
              <a:t>Mechanics</a:t>
            </a:r>
            <a:endParaRPr lang="pt-PT" dirty="0"/>
          </a:p>
        </p:txBody>
      </p:sp>
      <p:sp>
        <p:nvSpPr>
          <p:cNvPr id="29" name="Marcador de Posição de Conteú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6151" y="1696556"/>
            <a:ext cx="3913435" cy="228600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Create_asteroids</a:t>
            </a:r>
            <a:r>
              <a:rPr lang="en-US" dirty="0"/>
              <a:t> -&gt; </a:t>
            </a:r>
            <a:r>
              <a:rPr lang="en-US" dirty="0" err="1"/>
              <a:t>adiciona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asteroides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asteroides</a:t>
            </a:r>
            <a:r>
              <a:rPr lang="en-US" dirty="0"/>
              <a:t> que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grid </a:t>
            </a:r>
            <a:r>
              <a:rPr lang="en-US" dirty="0" err="1"/>
              <a:t>aquando</a:t>
            </a:r>
            <a:r>
              <a:rPr lang="en-US" dirty="0"/>
              <a:t> do </a:t>
            </a:r>
            <a:r>
              <a:rPr lang="en-US" dirty="0" err="1"/>
              <a:t>inicio</a:t>
            </a:r>
            <a:r>
              <a:rPr lang="en-US" dirty="0"/>
              <a:t> do </a:t>
            </a:r>
            <a:r>
              <a:rPr lang="en-US" dirty="0" err="1"/>
              <a:t>jogo</a:t>
            </a:r>
            <a:r>
              <a:rPr lang="en-US" dirty="0"/>
              <a:t>. Esses asteroids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8 </a:t>
            </a:r>
            <a:r>
              <a:rPr lang="en-US" dirty="0" err="1"/>
              <a:t>linhas</a:t>
            </a:r>
            <a:r>
              <a:rPr lang="en-US" dirty="0"/>
              <a:t> da grid.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21646" y="3239237"/>
            <a:ext cx="4179300" cy="2286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Update_positions</a:t>
            </a:r>
            <a:r>
              <a:rPr lang="en-US" dirty="0"/>
              <a:t> -&gt; </a:t>
            </a:r>
            <a:r>
              <a:rPr lang="en-US" dirty="0" err="1"/>
              <a:t>faz</a:t>
            </a:r>
            <a:r>
              <a:rPr lang="en-US" dirty="0"/>
              <a:t> update das </a:t>
            </a:r>
            <a:r>
              <a:rPr lang="en-US" dirty="0" err="1"/>
              <a:t>direções</a:t>
            </a:r>
            <a:r>
              <a:rPr lang="en-US" dirty="0"/>
              <a:t> para as </a:t>
            </a:r>
            <a:r>
              <a:rPr lang="en-US" dirty="0" err="1"/>
              <a:t>quais</a:t>
            </a:r>
            <a:r>
              <a:rPr lang="en-US" dirty="0"/>
              <a:t> o Player e o Laser se </a:t>
            </a:r>
            <a:r>
              <a:rPr lang="en-US" dirty="0" err="1"/>
              <a:t>movem</a:t>
            </a:r>
            <a:r>
              <a:rPr lang="en-US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Check_colisions</a:t>
            </a:r>
            <a:r>
              <a:rPr lang="en-US" dirty="0"/>
              <a:t> -&gt; </a:t>
            </a:r>
            <a:r>
              <a:rPr lang="en-US" dirty="0" err="1"/>
              <a:t>verifica</a:t>
            </a:r>
            <a:r>
              <a:rPr lang="en-US" dirty="0"/>
              <a:t> se um laser </a:t>
            </a:r>
            <a:r>
              <a:rPr lang="en-US" dirty="0" err="1"/>
              <a:t>colidiu</a:t>
            </a:r>
            <a:r>
              <a:rPr lang="en-US" dirty="0"/>
              <a:t> com um </a:t>
            </a:r>
            <a:r>
              <a:rPr lang="en-US" dirty="0" err="1"/>
              <a:t>asteroide</a:t>
            </a:r>
            <a:r>
              <a:rPr lang="en-US" dirty="0"/>
              <a:t>. Caso </a:t>
            </a:r>
            <a:r>
              <a:rPr lang="en-US" dirty="0" err="1"/>
              <a:t>haja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colisão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valor do counter é </a:t>
            </a:r>
            <a:r>
              <a:rPr lang="en-US" dirty="0" err="1"/>
              <a:t>incrementado</a:t>
            </a:r>
            <a:r>
              <a:rPr lang="en-US" dirty="0"/>
              <a:t> a 1 e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hajam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que 6 </a:t>
            </a:r>
            <a:r>
              <a:rPr lang="en-US" dirty="0" err="1"/>
              <a:t>colisões</a:t>
            </a:r>
            <a:r>
              <a:rPr lang="en-US" dirty="0"/>
              <a:t> o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endParaRPr lang="pt-PT" dirty="0"/>
          </a:p>
        </p:txBody>
      </p:sp>
      <p:sp>
        <p:nvSpPr>
          <p:cNvPr id="38" name="Marcador de Posição do Número do Diapositivo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4</a:t>
            </a:fld>
            <a:endParaRPr lang="pt-PT"/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A8C99E54-85D2-FC09-9A43-99623FAB9B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074" name="Picture 2" descr="Example of some game mechanics | Download Scientific Diagram">
            <a:extLst>
              <a:ext uri="{FF2B5EF4-FFF2-40B4-BE49-F238E27FC236}">
                <a16:creationId xmlns:a16="http://schemas.microsoft.com/office/drawing/2014/main" id="{FF354F7B-62E0-E65E-FCF9-8600475C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76" y="1289304"/>
            <a:ext cx="4572000" cy="43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Por implementar </a:t>
            </a:r>
          </a:p>
        </p:txBody>
      </p:sp>
      <p:sp>
        <p:nvSpPr>
          <p:cNvPr id="40" name="Marcador de Posição de Conteúd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507567"/>
            <a:ext cx="4114800" cy="565264"/>
          </a:xfrm>
        </p:spPr>
        <p:txBody>
          <a:bodyPr rtlCol="0"/>
          <a:lstStyle/>
          <a:p>
            <a:pPr rtl="0"/>
            <a:r>
              <a:rPr lang="pt-PT" dirty="0"/>
              <a:t>Possibilidade de existirem mais que 2 clientes</a:t>
            </a:r>
          </a:p>
        </p:txBody>
      </p:sp>
      <p:sp>
        <p:nvSpPr>
          <p:cNvPr id="43" name="Marcador de Posição de Conteúdo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04811" y="3495912"/>
            <a:ext cx="4114800" cy="1170085"/>
          </a:xfrm>
        </p:spPr>
        <p:txBody>
          <a:bodyPr rtlCol="0"/>
          <a:lstStyle/>
          <a:p>
            <a:pPr rtl="0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controlados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único</a:t>
            </a:r>
            <a:r>
              <a:rPr lang="en-US" dirty="0"/>
              <a:t> conjunto de </a:t>
            </a:r>
            <a:r>
              <a:rPr lang="en-US" dirty="0" err="1"/>
              <a:t>teclas</a:t>
            </a:r>
            <a:r>
              <a:rPr lang="en-US" dirty="0"/>
              <a:t>, </a:t>
            </a:r>
            <a:r>
              <a:rPr lang="en-US" dirty="0" err="1"/>
              <a:t>enquanto</a:t>
            </a:r>
            <a:r>
              <a:rPr lang="en-US" dirty="0"/>
              <a:t> que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telas</a:t>
            </a:r>
            <a:r>
              <a:rPr lang="en-US" dirty="0"/>
              <a:t> </a:t>
            </a:r>
            <a:r>
              <a:rPr lang="en-US" dirty="0" err="1"/>
              <a:t>deveriam</a:t>
            </a:r>
            <a:r>
              <a:rPr lang="en-US" dirty="0"/>
              <a:t> haver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teclas</a:t>
            </a:r>
            <a:endParaRPr lang="pt-PT" dirty="0"/>
          </a:p>
        </p:txBody>
      </p:sp>
      <p:sp>
        <p:nvSpPr>
          <p:cNvPr id="45" name="Marcador de Posição de Conteúdo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3590836"/>
            <a:ext cx="4114800" cy="620115"/>
          </a:xfrm>
        </p:spPr>
        <p:txBody>
          <a:bodyPr rtlCol="0"/>
          <a:lstStyle/>
          <a:p>
            <a:pPr rtl="0"/>
            <a:r>
              <a:rPr lang="pt-PT" dirty="0"/>
              <a:t>Remoção da </a:t>
            </a:r>
            <a:r>
              <a:rPr lang="pt-PT" dirty="0" err="1"/>
              <a:t>grid</a:t>
            </a:r>
            <a:r>
              <a:rPr lang="pt-PT" dirty="0"/>
              <a:t> de forma ao jogo estar mais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friendly</a:t>
            </a:r>
            <a:endParaRPr lang="pt-PT" dirty="0"/>
          </a:p>
        </p:txBody>
      </p:sp>
      <p:sp>
        <p:nvSpPr>
          <p:cNvPr id="41" name="Marcador de Posição de Conteúdo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0" y="2502726"/>
            <a:ext cx="4351679" cy="274320"/>
          </a:xfrm>
        </p:spPr>
        <p:txBody>
          <a:bodyPr rtlCol="0"/>
          <a:lstStyle/>
          <a:p>
            <a:pPr rtl="0"/>
            <a:r>
              <a:rPr lang="pt-PT" dirty="0"/>
              <a:t>Ecrã a indicar a vitória do jogador 1 ou 2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28" y="1362455"/>
            <a:ext cx="5057774" cy="640080"/>
          </a:xfrm>
        </p:spPr>
        <p:txBody>
          <a:bodyPr rtlCol="0">
            <a:noAutofit/>
          </a:bodyPr>
          <a:lstStyle/>
          <a:p>
            <a:pPr rtl="0"/>
            <a:r>
              <a:rPr lang="pt-PT" dirty="0"/>
              <a:t>Melhorias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Funcionalidades</a:t>
            </a:r>
            <a:endParaRPr lang="pt-PT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noProof="1"/>
              <a:t>Ter um maior número de funcionalidades, tais como, a existência de níveis, os asteroides cairem em direção ao Player em vez de estarem estáticos. Um sistema de pontuação mais complexo</a:t>
            </a:r>
            <a:endParaRPr lang="pt-PT" noProof="1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Funcionamento</a:t>
            </a:r>
          </a:p>
        </p:txBody>
      </p:sp>
      <p:sp>
        <p:nvSpPr>
          <p:cNvPr id="34" name="Marcador de Posição de Conteúdo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/>
          <a:p>
            <a:pPr rtl="0"/>
            <a:r>
              <a:rPr lang="pt-PT" noProof="1"/>
              <a:t>Fazer alguns ajustes em relação à UI visto haverem imperfeições na velocidade em que o Player se move e na maneira como o laser percorre o mundo.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 dirty="0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2282617-2BA5-E7CA-603F-FF3716D3D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098" name="Picture 2" descr="Etapas para elaborar uma proposta de projeto de melhoria.">
            <a:extLst>
              <a:ext uri="{FF2B5EF4-FFF2-40B4-BE49-F238E27FC236}">
                <a16:creationId xmlns:a16="http://schemas.microsoft.com/office/drawing/2014/main" id="{C0E21952-53F4-53F0-ADB4-EF9892E8B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28" y="2103119"/>
            <a:ext cx="4178808" cy="33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{24198197-7B3D-4592-8BB4-B3A75C479F73}tf10081922_win32</Template>
  <TotalTime>73</TotalTime>
  <Words>390</Words>
  <Application>Microsoft Office PowerPoint</Application>
  <PresentationFormat>Ecrã Panorâmico</PresentationFormat>
  <Paragraphs>40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Arial</vt:lpstr>
      <vt:lpstr>Calibri</vt:lpstr>
      <vt:lpstr>Quire Sans Pro Light</vt:lpstr>
      <vt:lpstr>Tisa Offc Serif Pro</vt:lpstr>
      <vt:lpstr>Tema do Office</vt:lpstr>
      <vt:lpstr>Faculdade de Ciências e Tecnologia Licenciatura em Informática Sistemas Distribuídos</vt:lpstr>
      <vt:lpstr>Player</vt:lpstr>
      <vt:lpstr>Comunicação</vt:lpstr>
      <vt:lpstr>Game Mechanics</vt:lpstr>
      <vt:lpstr>Por implementar </vt:lpstr>
      <vt:lpstr>Melhorias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Faculdade de Ciências e Tecnologia Licenciatura em Informática Sistemas Distribuídos</dc:title>
  <dc:creator>Tiago Wolckarts Andrade</dc:creator>
  <cp:lastModifiedBy>Pedro Miguel Faustino Sousa</cp:lastModifiedBy>
  <cp:revision>4</cp:revision>
  <dcterms:created xsi:type="dcterms:W3CDTF">2023-06-17T05:59:47Z</dcterms:created>
  <dcterms:modified xsi:type="dcterms:W3CDTF">2023-06-17T09:33:35Z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